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"/>
  </p:notesMasterIdLst>
  <p:sldIdLst>
    <p:sldId id="256" r:id="rId2"/>
  </p:sldIdLst>
  <p:sldSz cx="11653838" cy="14578013"/>
  <p:notesSz cx="6858000" cy="9144000"/>
  <p:embeddedFontLst>
    <p:embeddedFont>
      <p:font typeface="Lato" panose="020F0502020204030203" pitchFamily="34" charset="0"/>
      <p:regular r:id="rId4"/>
      <p:bold r:id="rId5"/>
      <p:italic r:id="rId6"/>
      <p:boldItalic r:id="rId7"/>
    </p:embeddedFont>
    <p:embeddedFont>
      <p:font typeface="Play" panose="020B0604020202020204" charset="0"/>
      <p:regular r:id="rId8"/>
      <p:bold r:id="rId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" roundtripDataSignature="AMtx7mjc2UefFRl8VA7+1gbbNZC2MWBk+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0" d="100"/>
          <a:sy n="50" d="100"/>
        </p:scale>
        <p:origin x="295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5" Type="http://schemas.openxmlformats.org/officeDocument/2006/relationships/font" Target="fonts/font2.fntdata"/><Relationship Id="rId15" Type="http://schemas.openxmlformats.org/officeDocument/2006/relationships/theme" Target="theme/theme1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058988" y="685800"/>
            <a:ext cx="27400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ítulo e Conteúdo">
  <p:cSld name="1_Título e Conteúdo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>
            <a:spLocks noGrp="1"/>
          </p:cNvSpPr>
          <p:nvPr>
            <p:ph type="pic" idx="2"/>
          </p:nvPr>
        </p:nvSpPr>
        <p:spPr>
          <a:xfrm>
            <a:off x="908901" y="4171951"/>
            <a:ext cx="7813638" cy="511492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m com Legenda" type="picTx">
  <p:cSld name="PICTURE_WITH_CAPTION_TEX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2"/>
          <p:cNvSpPr txBox="1">
            <a:spLocks noGrp="1"/>
          </p:cNvSpPr>
          <p:nvPr>
            <p:ph type="title"/>
          </p:nvPr>
        </p:nvSpPr>
        <p:spPr>
          <a:xfrm>
            <a:off x="802719" y="971868"/>
            <a:ext cx="3758666" cy="3401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78"/>
              <a:buFont typeface="Play"/>
              <a:buNone/>
              <a:defRPr sz="4078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2"/>
          <p:cNvSpPr>
            <a:spLocks noGrp="1"/>
          </p:cNvSpPr>
          <p:nvPr>
            <p:ph type="pic" idx="2"/>
          </p:nvPr>
        </p:nvSpPr>
        <p:spPr>
          <a:xfrm>
            <a:off x="4954399" y="2098967"/>
            <a:ext cx="5899755" cy="10359838"/>
          </a:xfrm>
          <a:prstGeom prst="rect">
            <a:avLst/>
          </a:prstGeom>
          <a:noFill/>
          <a:ln>
            <a:noFill/>
          </a:ln>
        </p:spPr>
      </p:sp>
      <p:sp>
        <p:nvSpPr>
          <p:cNvPr id="66" name="Google Shape;66;p12"/>
          <p:cNvSpPr txBox="1">
            <a:spLocks noGrp="1"/>
          </p:cNvSpPr>
          <p:nvPr>
            <p:ph type="body" idx="1"/>
          </p:nvPr>
        </p:nvSpPr>
        <p:spPr>
          <a:xfrm>
            <a:off x="802719" y="4373404"/>
            <a:ext cx="3758666" cy="8102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75"/>
              </a:spcBef>
              <a:spcAft>
                <a:spcPts val="0"/>
              </a:spcAft>
              <a:buClr>
                <a:schemeClr val="dk1"/>
              </a:buClr>
              <a:buSzPts val="2039"/>
              <a:buNone/>
              <a:defRPr sz="2039"/>
            </a:lvl1pPr>
            <a:lvl2pPr marL="914400" lvl="1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784"/>
              <a:buNone/>
              <a:defRPr sz="1784"/>
            </a:lvl2pPr>
            <a:lvl3pPr marL="1371600" lvl="2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529"/>
              <a:buNone/>
              <a:defRPr sz="1529"/>
            </a:lvl3pPr>
            <a:lvl4pPr marL="1828800" lvl="3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275"/>
              <a:buNone/>
              <a:defRPr sz="1275"/>
            </a:lvl4pPr>
            <a:lvl5pPr marL="2286000" lvl="4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275"/>
              <a:buNone/>
              <a:defRPr sz="1275"/>
            </a:lvl5pPr>
            <a:lvl6pPr marL="2743200" lvl="5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275"/>
              <a:buNone/>
              <a:defRPr sz="1275"/>
            </a:lvl6pPr>
            <a:lvl7pPr marL="3200400" lvl="6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275"/>
              <a:buNone/>
              <a:defRPr sz="1275"/>
            </a:lvl7pPr>
            <a:lvl8pPr marL="3657600" lvl="7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275"/>
              <a:buNone/>
              <a:defRPr sz="1275"/>
            </a:lvl8pPr>
            <a:lvl9pPr marL="4114800" lvl="8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275"/>
              <a:buNone/>
              <a:defRPr sz="1275"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dt" idx="10"/>
          </p:nvPr>
        </p:nvSpPr>
        <p:spPr>
          <a:xfrm>
            <a:off x="801201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2"/>
          <p:cNvSpPr txBox="1">
            <a:spLocks noGrp="1"/>
          </p:cNvSpPr>
          <p:nvPr>
            <p:ph type="ftr" idx="11"/>
          </p:nvPr>
        </p:nvSpPr>
        <p:spPr>
          <a:xfrm>
            <a:off x="3860334" y="13511662"/>
            <a:ext cx="3933170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2"/>
          <p:cNvSpPr txBox="1">
            <a:spLocks noGrp="1"/>
          </p:cNvSpPr>
          <p:nvPr>
            <p:ph type="sldNum" idx="12"/>
          </p:nvPr>
        </p:nvSpPr>
        <p:spPr>
          <a:xfrm>
            <a:off x="8230523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Texto Vertical" type="vertTx">
  <p:cSld name="VERTICAL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>
            <a:spLocks noGrp="1"/>
          </p:cNvSpPr>
          <p:nvPr>
            <p:ph type="title"/>
          </p:nvPr>
        </p:nvSpPr>
        <p:spPr>
          <a:xfrm>
            <a:off x="801202" y="776147"/>
            <a:ext cx="10051435" cy="2817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body" idx="1"/>
          </p:nvPr>
        </p:nvSpPr>
        <p:spPr>
          <a:xfrm rot="5400000">
            <a:off x="1202112" y="3479811"/>
            <a:ext cx="9249615" cy="10051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dt" idx="10"/>
          </p:nvPr>
        </p:nvSpPr>
        <p:spPr>
          <a:xfrm>
            <a:off x="801201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ftr" idx="11"/>
          </p:nvPr>
        </p:nvSpPr>
        <p:spPr>
          <a:xfrm>
            <a:off x="3860334" y="13511662"/>
            <a:ext cx="3933170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sldNum" idx="12"/>
          </p:nvPr>
        </p:nvSpPr>
        <p:spPr>
          <a:xfrm>
            <a:off x="8230523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o e Título Vertical" type="vertTitleAndTx">
  <p:cSld name="VERTICAL_TITLE_AND_VERTICAL_TEXT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4"/>
          <p:cNvSpPr txBox="1">
            <a:spLocks noGrp="1"/>
          </p:cNvSpPr>
          <p:nvPr>
            <p:ph type="title"/>
          </p:nvPr>
        </p:nvSpPr>
        <p:spPr>
          <a:xfrm rot="5400000">
            <a:off x="3419112" y="5696811"/>
            <a:ext cx="12354192" cy="2512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4"/>
          <p:cNvSpPr txBox="1">
            <a:spLocks noGrp="1"/>
          </p:cNvSpPr>
          <p:nvPr>
            <p:ph type="body" idx="1"/>
          </p:nvPr>
        </p:nvSpPr>
        <p:spPr>
          <a:xfrm rot="5400000">
            <a:off x="-1679442" y="3256788"/>
            <a:ext cx="12354192" cy="7392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9" name="Google Shape;79;p14"/>
          <p:cNvSpPr txBox="1">
            <a:spLocks noGrp="1"/>
          </p:cNvSpPr>
          <p:nvPr>
            <p:ph type="dt" idx="10"/>
          </p:nvPr>
        </p:nvSpPr>
        <p:spPr>
          <a:xfrm>
            <a:off x="801201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4"/>
          <p:cNvSpPr txBox="1">
            <a:spLocks noGrp="1"/>
          </p:cNvSpPr>
          <p:nvPr>
            <p:ph type="ftr" idx="11"/>
          </p:nvPr>
        </p:nvSpPr>
        <p:spPr>
          <a:xfrm>
            <a:off x="3860334" y="13511662"/>
            <a:ext cx="3933170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sldNum" idx="12"/>
          </p:nvPr>
        </p:nvSpPr>
        <p:spPr>
          <a:xfrm>
            <a:off x="8230523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de Título" type="title">
  <p:cSld name="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>
            <a:spLocks noGrp="1"/>
          </p:cNvSpPr>
          <p:nvPr>
            <p:ph type="ctrTitle"/>
          </p:nvPr>
        </p:nvSpPr>
        <p:spPr>
          <a:xfrm>
            <a:off x="874038" y="2385801"/>
            <a:ext cx="9905762" cy="50753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647"/>
              <a:buFont typeface="Play"/>
              <a:buNone/>
              <a:defRPr sz="7647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4"/>
          <p:cNvSpPr txBox="1">
            <a:spLocks noGrp="1"/>
          </p:cNvSpPr>
          <p:nvPr>
            <p:ph type="subTitle" idx="1"/>
          </p:nvPr>
        </p:nvSpPr>
        <p:spPr>
          <a:xfrm>
            <a:off x="1456730" y="7656833"/>
            <a:ext cx="8740379" cy="3519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275"/>
              </a:spcBef>
              <a:spcAft>
                <a:spcPts val="0"/>
              </a:spcAft>
              <a:buClr>
                <a:schemeClr val="dk1"/>
              </a:buClr>
              <a:buSzPts val="3059"/>
              <a:buNone/>
              <a:defRPr sz="3059"/>
            </a:lvl1pPr>
            <a:lvl2pPr lvl="1" algn="ctr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549"/>
              <a:buNone/>
              <a:defRPr sz="2549"/>
            </a:lvl2pPr>
            <a:lvl3pPr lvl="2" algn="ctr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294"/>
              <a:buNone/>
              <a:defRPr sz="2294"/>
            </a:lvl3pPr>
            <a:lvl4pPr lvl="3" algn="ctr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039"/>
              <a:buNone/>
              <a:defRPr sz="2039"/>
            </a:lvl4pPr>
            <a:lvl5pPr lvl="4" algn="ctr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039"/>
              <a:buNone/>
              <a:defRPr sz="2039"/>
            </a:lvl5pPr>
            <a:lvl6pPr lvl="5" algn="ctr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039"/>
              <a:buNone/>
              <a:defRPr sz="2039"/>
            </a:lvl6pPr>
            <a:lvl7pPr lvl="6" algn="ctr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039"/>
              <a:buNone/>
              <a:defRPr sz="2039"/>
            </a:lvl7pPr>
            <a:lvl8pPr lvl="7" algn="ctr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039"/>
              <a:buNone/>
              <a:defRPr sz="2039"/>
            </a:lvl8pPr>
            <a:lvl9pPr lvl="8" algn="ctr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039"/>
              <a:buNone/>
              <a:defRPr sz="2039"/>
            </a:lvl9pPr>
          </a:lstStyle>
          <a:p>
            <a:endParaRPr/>
          </a:p>
        </p:txBody>
      </p:sp>
      <p:sp>
        <p:nvSpPr>
          <p:cNvPr id="16" name="Google Shape;16;p4"/>
          <p:cNvSpPr txBox="1">
            <a:spLocks noGrp="1"/>
          </p:cNvSpPr>
          <p:nvPr>
            <p:ph type="dt" idx="10"/>
          </p:nvPr>
        </p:nvSpPr>
        <p:spPr>
          <a:xfrm>
            <a:off x="801201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4"/>
          <p:cNvSpPr txBox="1">
            <a:spLocks noGrp="1"/>
          </p:cNvSpPr>
          <p:nvPr>
            <p:ph type="ftr" idx="11"/>
          </p:nvPr>
        </p:nvSpPr>
        <p:spPr>
          <a:xfrm>
            <a:off x="3860334" y="13511662"/>
            <a:ext cx="3933170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sldNum" idx="12"/>
          </p:nvPr>
        </p:nvSpPr>
        <p:spPr>
          <a:xfrm>
            <a:off x="8230523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 txBox="1">
            <a:spLocks noGrp="1"/>
          </p:cNvSpPr>
          <p:nvPr>
            <p:ph type="title"/>
          </p:nvPr>
        </p:nvSpPr>
        <p:spPr>
          <a:xfrm>
            <a:off x="801202" y="776147"/>
            <a:ext cx="10051435" cy="2817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5"/>
          <p:cNvSpPr txBox="1">
            <a:spLocks noGrp="1"/>
          </p:cNvSpPr>
          <p:nvPr>
            <p:ph type="body" idx="1"/>
          </p:nvPr>
        </p:nvSpPr>
        <p:spPr>
          <a:xfrm>
            <a:off x="801202" y="3880721"/>
            <a:ext cx="10051435" cy="9249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dt" idx="10"/>
          </p:nvPr>
        </p:nvSpPr>
        <p:spPr>
          <a:xfrm>
            <a:off x="801201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ftr" idx="11"/>
          </p:nvPr>
        </p:nvSpPr>
        <p:spPr>
          <a:xfrm>
            <a:off x="3860334" y="13511662"/>
            <a:ext cx="3933170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230523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beçalho da Seção" type="secHead">
  <p:cSld name="SECTION_HEADER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795132" y="3634384"/>
            <a:ext cx="10051435" cy="6064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647"/>
              <a:buFont typeface="Play"/>
              <a:buNone/>
              <a:defRPr sz="7647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body" idx="1"/>
          </p:nvPr>
        </p:nvSpPr>
        <p:spPr>
          <a:xfrm>
            <a:off x="795132" y="9755800"/>
            <a:ext cx="10051435" cy="31889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75"/>
              </a:spcBef>
              <a:spcAft>
                <a:spcPts val="0"/>
              </a:spcAft>
              <a:buClr>
                <a:srgbClr val="757575"/>
              </a:buClr>
              <a:buSzPts val="3059"/>
              <a:buNone/>
              <a:defRPr sz="3059">
                <a:solidFill>
                  <a:srgbClr val="757575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rgbClr val="757575"/>
              </a:buClr>
              <a:buSzPts val="2549"/>
              <a:buNone/>
              <a:defRPr sz="2549">
                <a:solidFill>
                  <a:srgbClr val="757575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rgbClr val="757575"/>
              </a:buClr>
              <a:buSzPts val="2294"/>
              <a:buNone/>
              <a:defRPr sz="2294">
                <a:solidFill>
                  <a:srgbClr val="757575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rgbClr val="757575"/>
              </a:buClr>
              <a:buSzPts val="2039"/>
              <a:buNone/>
              <a:defRPr sz="2039">
                <a:solidFill>
                  <a:srgbClr val="757575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rgbClr val="757575"/>
              </a:buClr>
              <a:buSzPts val="2039"/>
              <a:buNone/>
              <a:defRPr sz="2039">
                <a:solidFill>
                  <a:srgbClr val="757575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rgbClr val="757575"/>
              </a:buClr>
              <a:buSzPts val="2039"/>
              <a:buNone/>
              <a:defRPr sz="2039">
                <a:solidFill>
                  <a:srgbClr val="757575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rgbClr val="757575"/>
              </a:buClr>
              <a:buSzPts val="2039"/>
              <a:buNone/>
              <a:defRPr sz="2039">
                <a:solidFill>
                  <a:srgbClr val="757575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rgbClr val="757575"/>
              </a:buClr>
              <a:buSzPts val="2039"/>
              <a:buNone/>
              <a:defRPr sz="2039">
                <a:solidFill>
                  <a:srgbClr val="757575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rgbClr val="757575"/>
              </a:buClr>
              <a:buSzPts val="2039"/>
              <a:buNone/>
              <a:defRPr sz="2039">
                <a:solidFill>
                  <a:srgbClr val="757575"/>
                </a:solidFill>
              </a:defRPr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dt" idx="10"/>
          </p:nvPr>
        </p:nvSpPr>
        <p:spPr>
          <a:xfrm>
            <a:off x="801201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ftr" idx="11"/>
          </p:nvPr>
        </p:nvSpPr>
        <p:spPr>
          <a:xfrm>
            <a:off x="3860334" y="13511662"/>
            <a:ext cx="3933170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8230523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as Partes de Conteúdo" type="twoObj">
  <p:cSld name="TWO_OBJECT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801202" y="776147"/>
            <a:ext cx="10051435" cy="2817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801201" y="3880721"/>
            <a:ext cx="4952881" cy="9249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2"/>
          </p:nvPr>
        </p:nvSpPr>
        <p:spPr>
          <a:xfrm>
            <a:off x="5899756" y="3880721"/>
            <a:ext cx="4952881" cy="9249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dt" idx="10"/>
          </p:nvPr>
        </p:nvSpPr>
        <p:spPr>
          <a:xfrm>
            <a:off x="801201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7"/>
          <p:cNvSpPr txBox="1">
            <a:spLocks noGrp="1"/>
          </p:cNvSpPr>
          <p:nvPr>
            <p:ph type="ftr" idx="11"/>
          </p:nvPr>
        </p:nvSpPr>
        <p:spPr>
          <a:xfrm>
            <a:off x="3860334" y="13511662"/>
            <a:ext cx="3933170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sldNum" idx="12"/>
          </p:nvPr>
        </p:nvSpPr>
        <p:spPr>
          <a:xfrm>
            <a:off x="8230523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ção" type="twoTxTwoObj">
  <p:cSld name="TWO_OBJECTS_WITH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8"/>
          <p:cNvSpPr txBox="1">
            <a:spLocks noGrp="1"/>
          </p:cNvSpPr>
          <p:nvPr>
            <p:ph type="title"/>
          </p:nvPr>
        </p:nvSpPr>
        <p:spPr>
          <a:xfrm>
            <a:off x="802719" y="776147"/>
            <a:ext cx="10051435" cy="2817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8"/>
          <p:cNvSpPr txBox="1">
            <a:spLocks noGrp="1"/>
          </p:cNvSpPr>
          <p:nvPr>
            <p:ph type="body" idx="1"/>
          </p:nvPr>
        </p:nvSpPr>
        <p:spPr>
          <a:xfrm>
            <a:off x="802721" y="3573639"/>
            <a:ext cx="4930119" cy="1751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75"/>
              </a:spcBef>
              <a:spcAft>
                <a:spcPts val="0"/>
              </a:spcAft>
              <a:buClr>
                <a:schemeClr val="dk1"/>
              </a:buClr>
              <a:buSzPts val="3059"/>
              <a:buNone/>
              <a:defRPr sz="3059" b="1"/>
            </a:lvl1pPr>
            <a:lvl2pPr marL="914400" lvl="1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549"/>
              <a:buNone/>
              <a:defRPr sz="2549" b="1"/>
            </a:lvl2pPr>
            <a:lvl3pPr marL="1371600" lvl="2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294"/>
              <a:buNone/>
              <a:defRPr sz="2294" b="1"/>
            </a:lvl3pPr>
            <a:lvl4pPr marL="1828800" lvl="3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039"/>
              <a:buNone/>
              <a:defRPr sz="2039" b="1"/>
            </a:lvl4pPr>
            <a:lvl5pPr marL="2286000" lvl="4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039"/>
              <a:buNone/>
              <a:defRPr sz="2039" b="1"/>
            </a:lvl5pPr>
            <a:lvl6pPr marL="2743200" lvl="5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039"/>
              <a:buNone/>
              <a:defRPr sz="2039" b="1"/>
            </a:lvl6pPr>
            <a:lvl7pPr marL="3200400" lvl="6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039"/>
              <a:buNone/>
              <a:defRPr sz="2039" b="1"/>
            </a:lvl7pPr>
            <a:lvl8pPr marL="3657600" lvl="7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039"/>
              <a:buNone/>
              <a:defRPr sz="2039" b="1"/>
            </a:lvl8pPr>
            <a:lvl9pPr marL="4114800" lvl="8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039"/>
              <a:buNone/>
              <a:defRPr sz="2039" b="1"/>
            </a:lvl9pPr>
          </a:lstStyle>
          <a:p>
            <a:endParaRPr/>
          </a:p>
        </p:txBody>
      </p:sp>
      <p:sp>
        <p:nvSpPr>
          <p:cNvPr id="41" name="Google Shape;41;p8"/>
          <p:cNvSpPr txBox="1">
            <a:spLocks noGrp="1"/>
          </p:cNvSpPr>
          <p:nvPr>
            <p:ph type="body" idx="2"/>
          </p:nvPr>
        </p:nvSpPr>
        <p:spPr>
          <a:xfrm>
            <a:off x="802721" y="5325024"/>
            <a:ext cx="4930119" cy="7832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8"/>
          <p:cNvSpPr txBox="1">
            <a:spLocks noGrp="1"/>
          </p:cNvSpPr>
          <p:nvPr>
            <p:ph type="body" idx="3"/>
          </p:nvPr>
        </p:nvSpPr>
        <p:spPr>
          <a:xfrm>
            <a:off x="5899756" y="3573639"/>
            <a:ext cx="4954399" cy="17513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75"/>
              </a:spcBef>
              <a:spcAft>
                <a:spcPts val="0"/>
              </a:spcAft>
              <a:buClr>
                <a:schemeClr val="dk1"/>
              </a:buClr>
              <a:buSzPts val="3059"/>
              <a:buNone/>
              <a:defRPr sz="3059" b="1"/>
            </a:lvl1pPr>
            <a:lvl2pPr marL="914400" lvl="1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549"/>
              <a:buNone/>
              <a:defRPr sz="2549" b="1"/>
            </a:lvl2pPr>
            <a:lvl3pPr marL="1371600" lvl="2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294"/>
              <a:buNone/>
              <a:defRPr sz="2294" b="1"/>
            </a:lvl3pPr>
            <a:lvl4pPr marL="1828800" lvl="3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039"/>
              <a:buNone/>
              <a:defRPr sz="2039" b="1"/>
            </a:lvl4pPr>
            <a:lvl5pPr marL="2286000" lvl="4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039"/>
              <a:buNone/>
              <a:defRPr sz="2039" b="1"/>
            </a:lvl5pPr>
            <a:lvl6pPr marL="2743200" lvl="5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039"/>
              <a:buNone/>
              <a:defRPr sz="2039" b="1"/>
            </a:lvl6pPr>
            <a:lvl7pPr marL="3200400" lvl="6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039"/>
              <a:buNone/>
              <a:defRPr sz="2039" b="1"/>
            </a:lvl7pPr>
            <a:lvl8pPr marL="3657600" lvl="7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039"/>
              <a:buNone/>
              <a:defRPr sz="2039" b="1"/>
            </a:lvl8pPr>
            <a:lvl9pPr marL="4114800" lvl="8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039"/>
              <a:buNone/>
              <a:defRPr sz="2039" b="1"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body" idx="4"/>
          </p:nvPr>
        </p:nvSpPr>
        <p:spPr>
          <a:xfrm>
            <a:off x="5899756" y="5325024"/>
            <a:ext cx="4954399" cy="7832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2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dt" idx="10"/>
          </p:nvPr>
        </p:nvSpPr>
        <p:spPr>
          <a:xfrm>
            <a:off x="801201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ftr" idx="11"/>
          </p:nvPr>
        </p:nvSpPr>
        <p:spPr>
          <a:xfrm>
            <a:off x="3860334" y="13511662"/>
            <a:ext cx="3933170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ldNum" idx="12"/>
          </p:nvPr>
        </p:nvSpPr>
        <p:spPr>
          <a:xfrm>
            <a:off x="8230523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mente Título" type="titleOnly">
  <p:cSld name="TITLE_ONLY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801202" y="776147"/>
            <a:ext cx="10051435" cy="2817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 txBox="1">
            <a:spLocks noGrp="1"/>
          </p:cNvSpPr>
          <p:nvPr>
            <p:ph type="dt" idx="10"/>
          </p:nvPr>
        </p:nvSpPr>
        <p:spPr>
          <a:xfrm>
            <a:off x="801201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9"/>
          <p:cNvSpPr txBox="1">
            <a:spLocks noGrp="1"/>
          </p:cNvSpPr>
          <p:nvPr>
            <p:ph type="ftr" idx="11"/>
          </p:nvPr>
        </p:nvSpPr>
        <p:spPr>
          <a:xfrm>
            <a:off x="3860334" y="13511662"/>
            <a:ext cx="3933170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sldNum" idx="12"/>
          </p:nvPr>
        </p:nvSpPr>
        <p:spPr>
          <a:xfrm>
            <a:off x="8230523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m Branco" type="blank">
  <p:cSld name="BLANK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>
            <a:spLocks noGrp="1"/>
          </p:cNvSpPr>
          <p:nvPr>
            <p:ph type="dt" idx="10"/>
          </p:nvPr>
        </p:nvSpPr>
        <p:spPr>
          <a:xfrm>
            <a:off x="801201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0"/>
          <p:cNvSpPr txBox="1">
            <a:spLocks noGrp="1"/>
          </p:cNvSpPr>
          <p:nvPr>
            <p:ph type="ftr" idx="11"/>
          </p:nvPr>
        </p:nvSpPr>
        <p:spPr>
          <a:xfrm>
            <a:off x="3860334" y="13511662"/>
            <a:ext cx="3933170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0"/>
          <p:cNvSpPr txBox="1">
            <a:spLocks noGrp="1"/>
          </p:cNvSpPr>
          <p:nvPr>
            <p:ph type="sldNum" idx="12"/>
          </p:nvPr>
        </p:nvSpPr>
        <p:spPr>
          <a:xfrm>
            <a:off x="8230523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údo com Legenda" type="objTx">
  <p:cSld name="OBJECT_WITH_CAPTION_TEX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"/>
          <p:cNvSpPr txBox="1">
            <a:spLocks noGrp="1"/>
          </p:cNvSpPr>
          <p:nvPr>
            <p:ph type="title"/>
          </p:nvPr>
        </p:nvSpPr>
        <p:spPr>
          <a:xfrm>
            <a:off x="802719" y="971868"/>
            <a:ext cx="3758666" cy="34015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78"/>
              <a:buFont typeface="Play"/>
              <a:buNone/>
              <a:defRPr sz="4078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1"/>
          <p:cNvSpPr txBox="1">
            <a:spLocks noGrp="1"/>
          </p:cNvSpPr>
          <p:nvPr>
            <p:ph type="body" idx="1"/>
          </p:nvPr>
        </p:nvSpPr>
        <p:spPr>
          <a:xfrm>
            <a:off x="4954399" y="2098967"/>
            <a:ext cx="5899755" cy="10359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87553" algn="l">
              <a:lnSpc>
                <a:spcPct val="90000"/>
              </a:lnSpc>
              <a:spcBef>
                <a:spcPts val="1275"/>
              </a:spcBef>
              <a:spcAft>
                <a:spcPts val="0"/>
              </a:spcAft>
              <a:buClr>
                <a:schemeClr val="dk1"/>
              </a:buClr>
              <a:buSzPts val="4078"/>
              <a:buChar char="•"/>
              <a:defRPr sz="4078"/>
            </a:lvl1pPr>
            <a:lvl2pPr marL="914400" lvl="1" indent="-455231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3569"/>
              <a:buChar char="•"/>
              <a:defRPr sz="3568"/>
            </a:lvl2pPr>
            <a:lvl3pPr marL="1371600" lvl="2" indent="-422846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3059"/>
              <a:buChar char="•"/>
              <a:defRPr sz="3059"/>
            </a:lvl3pPr>
            <a:lvl4pPr marL="1828800" lvl="3" indent="-390461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549"/>
              <a:buChar char="•"/>
              <a:defRPr sz="2549"/>
            </a:lvl4pPr>
            <a:lvl5pPr marL="2286000" lvl="4" indent="-390461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549"/>
              <a:buChar char="•"/>
              <a:defRPr sz="2549"/>
            </a:lvl5pPr>
            <a:lvl6pPr marL="2743200" lvl="5" indent="-390461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549"/>
              <a:buChar char="•"/>
              <a:defRPr sz="2549"/>
            </a:lvl6pPr>
            <a:lvl7pPr marL="3200400" lvl="6" indent="-390461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549"/>
              <a:buChar char="•"/>
              <a:defRPr sz="2549"/>
            </a:lvl7pPr>
            <a:lvl8pPr marL="3657600" lvl="7" indent="-390461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549"/>
              <a:buChar char="•"/>
              <a:defRPr sz="2549"/>
            </a:lvl8pPr>
            <a:lvl9pPr marL="4114800" lvl="8" indent="-390461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549"/>
              <a:buChar char="•"/>
              <a:defRPr sz="2549"/>
            </a:lvl9pPr>
          </a:lstStyle>
          <a:p>
            <a:endParaRPr/>
          </a:p>
        </p:txBody>
      </p:sp>
      <p:sp>
        <p:nvSpPr>
          <p:cNvPr id="59" name="Google Shape;59;p11"/>
          <p:cNvSpPr txBox="1">
            <a:spLocks noGrp="1"/>
          </p:cNvSpPr>
          <p:nvPr>
            <p:ph type="body" idx="2"/>
          </p:nvPr>
        </p:nvSpPr>
        <p:spPr>
          <a:xfrm>
            <a:off x="802719" y="4373404"/>
            <a:ext cx="3758666" cy="8102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275"/>
              </a:spcBef>
              <a:spcAft>
                <a:spcPts val="0"/>
              </a:spcAft>
              <a:buClr>
                <a:schemeClr val="dk1"/>
              </a:buClr>
              <a:buSzPts val="2039"/>
              <a:buNone/>
              <a:defRPr sz="2039"/>
            </a:lvl1pPr>
            <a:lvl2pPr marL="914400" lvl="1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784"/>
              <a:buNone/>
              <a:defRPr sz="1784"/>
            </a:lvl2pPr>
            <a:lvl3pPr marL="1371600" lvl="2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529"/>
              <a:buNone/>
              <a:defRPr sz="1529"/>
            </a:lvl3pPr>
            <a:lvl4pPr marL="1828800" lvl="3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275"/>
              <a:buNone/>
              <a:defRPr sz="1275"/>
            </a:lvl4pPr>
            <a:lvl5pPr marL="2286000" lvl="4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275"/>
              <a:buNone/>
              <a:defRPr sz="1275"/>
            </a:lvl5pPr>
            <a:lvl6pPr marL="2743200" lvl="5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275"/>
              <a:buNone/>
              <a:defRPr sz="1275"/>
            </a:lvl6pPr>
            <a:lvl7pPr marL="3200400" lvl="6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275"/>
              <a:buNone/>
              <a:defRPr sz="1275"/>
            </a:lvl7pPr>
            <a:lvl8pPr marL="3657600" lvl="7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275"/>
              <a:buNone/>
              <a:defRPr sz="1275"/>
            </a:lvl8pPr>
            <a:lvl9pPr marL="4114800" lvl="8" indent="-228600" algn="l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1275"/>
              <a:buNone/>
              <a:defRPr sz="1275"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dt" idx="10"/>
          </p:nvPr>
        </p:nvSpPr>
        <p:spPr>
          <a:xfrm>
            <a:off x="801201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1"/>
          <p:cNvSpPr txBox="1">
            <a:spLocks noGrp="1"/>
          </p:cNvSpPr>
          <p:nvPr>
            <p:ph type="ftr" idx="11"/>
          </p:nvPr>
        </p:nvSpPr>
        <p:spPr>
          <a:xfrm>
            <a:off x="3860334" y="13511662"/>
            <a:ext cx="3933170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1"/>
          <p:cNvSpPr txBox="1">
            <a:spLocks noGrp="1"/>
          </p:cNvSpPr>
          <p:nvPr>
            <p:ph type="sldNum" idx="12"/>
          </p:nvPr>
        </p:nvSpPr>
        <p:spPr>
          <a:xfrm>
            <a:off x="8230523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>
            <a:spLocks noGrp="1"/>
          </p:cNvSpPr>
          <p:nvPr>
            <p:ph type="title"/>
          </p:nvPr>
        </p:nvSpPr>
        <p:spPr>
          <a:xfrm>
            <a:off x="801202" y="776147"/>
            <a:ext cx="10051435" cy="28177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608"/>
              <a:buFont typeface="Play"/>
              <a:buNone/>
              <a:defRPr sz="5608" b="0" i="0" u="none" strike="noStrike" cap="none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"/>
          <p:cNvSpPr txBox="1">
            <a:spLocks noGrp="1"/>
          </p:cNvSpPr>
          <p:nvPr>
            <p:ph type="body" idx="1"/>
          </p:nvPr>
        </p:nvSpPr>
        <p:spPr>
          <a:xfrm>
            <a:off x="801202" y="3880721"/>
            <a:ext cx="10051435" cy="92496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55231" algn="l" rtl="0">
              <a:lnSpc>
                <a:spcPct val="90000"/>
              </a:lnSpc>
              <a:spcBef>
                <a:spcPts val="1275"/>
              </a:spcBef>
              <a:spcAft>
                <a:spcPts val="0"/>
              </a:spcAft>
              <a:buClr>
                <a:schemeClr val="dk1"/>
              </a:buClr>
              <a:buSzPts val="3569"/>
              <a:buFont typeface="Arial"/>
              <a:buChar char="•"/>
              <a:defRPr sz="3568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22846" algn="l" rtl="0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3059"/>
              <a:buFont typeface="Arial"/>
              <a:buChar char="•"/>
              <a:defRPr sz="305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90461" algn="l" rtl="0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549"/>
              <a:buFont typeface="Arial"/>
              <a:buChar char="•"/>
              <a:defRPr sz="2549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74269" algn="l" rtl="0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294"/>
              <a:buFont typeface="Arial"/>
              <a:buChar char="•"/>
              <a:defRPr sz="2294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74269" algn="l" rtl="0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294"/>
              <a:buFont typeface="Arial"/>
              <a:buChar char="•"/>
              <a:defRPr sz="2294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74269" algn="l" rtl="0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294"/>
              <a:buFont typeface="Arial"/>
              <a:buChar char="•"/>
              <a:defRPr sz="2294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74269" algn="l" rtl="0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294"/>
              <a:buFont typeface="Arial"/>
              <a:buChar char="•"/>
              <a:defRPr sz="2294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74269" algn="l" rtl="0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294"/>
              <a:buFont typeface="Arial"/>
              <a:buChar char="•"/>
              <a:defRPr sz="2294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74269" algn="l" rtl="0">
              <a:lnSpc>
                <a:spcPct val="90000"/>
              </a:lnSpc>
              <a:spcBef>
                <a:spcPts val="637"/>
              </a:spcBef>
              <a:spcAft>
                <a:spcPts val="0"/>
              </a:spcAft>
              <a:buClr>
                <a:schemeClr val="dk1"/>
              </a:buClr>
              <a:buSzPts val="2294"/>
              <a:buFont typeface="Arial"/>
              <a:buChar char="•"/>
              <a:defRPr sz="2294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2"/>
          <p:cNvSpPr txBox="1">
            <a:spLocks noGrp="1"/>
          </p:cNvSpPr>
          <p:nvPr>
            <p:ph type="dt" idx="10"/>
          </p:nvPr>
        </p:nvSpPr>
        <p:spPr>
          <a:xfrm>
            <a:off x="801201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529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2"/>
          <p:cNvSpPr txBox="1">
            <a:spLocks noGrp="1"/>
          </p:cNvSpPr>
          <p:nvPr>
            <p:ph type="ftr" idx="11"/>
          </p:nvPr>
        </p:nvSpPr>
        <p:spPr>
          <a:xfrm>
            <a:off x="3860334" y="13511662"/>
            <a:ext cx="3933170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529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ldNum" idx="12"/>
          </p:nvPr>
        </p:nvSpPr>
        <p:spPr>
          <a:xfrm>
            <a:off x="8230523" y="13511662"/>
            <a:ext cx="2622114" cy="77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529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529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529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529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529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529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529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529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529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oogle Shape;86;p1" descr="Imagem de texto no celular&#10;&#10;O conteúdo gerado por IA pode estar incorreto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1653839" cy="14567301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"/>
          <p:cNvSpPr>
            <a:spLocks noGrp="1"/>
          </p:cNvSpPr>
          <p:nvPr>
            <p:ph type="pic" idx="2"/>
          </p:nvPr>
        </p:nvSpPr>
        <p:spPr>
          <a:xfrm>
            <a:off x="303058" y="5277568"/>
            <a:ext cx="6848019" cy="463579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pt-BR"/>
          </a:p>
        </p:txBody>
      </p:sp>
      <p:sp>
        <p:nvSpPr>
          <p:cNvPr id="88" name="Google Shape;88;p1"/>
          <p:cNvSpPr txBox="1"/>
          <p:nvPr/>
        </p:nvSpPr>
        <p:spPr>
          <a:xfrm>
            <a:off x="1813922" y="12321438"/>
            <a:ext cx="566127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4000" b="1" i="0" u="none" strike="noStrike" cap="none" dirty="0">
                <a:solidFill>
                  <a:srgbClr val="FF0000"/>
                </a:solidFill>
                <a:latin typeface="Lato"/>
                <a:ea typeface="Lato"/>
                <a:cs typeface="Lato"/>
                <a:sym typeface="Lato"/>
              </a:rPr>
              <a:t>Insira localização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549ac42a-3eb4-4074-b885-aea26bd6241e}" enabled="1" method="Standard" siteId="{9274ee3f-9425-4109-a27f-9fb15c10675d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Personalizar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Lato</vt:lpstr>
      <vt:lpstr>Play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Alessandra Sette Mkt</dc:creator>
  <cp:lastModifiedBy>Tavares, Aline (RX-SAO)</cp:lastModifiedBy>
  <cp:revision>1</cp:revision>
  <dcterms:created xsi:type="dcterms:W3CDTF">2025-10-14T13:03:17Z</dcterms:created>
  <dcterms:modified xsi:type="dcterms:W3CDTF">2025-10-28T20:24:10Z</dcterms:modified>
</cp:coreProperties>
</file>